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8832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5641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6461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310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57756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1003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3832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77707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576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24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7896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0558C-75EB-456A-8BD3-0CDD3EB74B6F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0A16B-ED92-4753-99DB-6591DEAD22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9704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1331640" y="764704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Goals</a:t>
            </a:r>
            <a:endParaRPr lang="en-GB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1331640" y="1732166"/>
            <a:ext cx="1208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Challenges</a:t>
            </a:r>
            <a:endParaRPr lang="en-GB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331640" y="3501008"/>
            <a:ext cx="26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Technical Implementation</a:t>
            </a:r>
            <a:endParaRPr lang="en-GB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331639" y="4805283"/>
            <a:ext cx="387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Open </a:t>
            </a:r>
            <a:r>
              <a:rPr lang="de-DE" b="1" dirty="0" err="1" smtClean="0"/>
              <a:t>issues</a:t>
            </a:r>
            <a:r>
              <a:rPr lang="de-DE" b="1" dirty="0" smtClean="0"/>
              <a:t>/ </a:t>
            </a:r>
            <a:r>
              <a:rPr lang="de-DE" b="1" dirty="0" err="1" smtClean="0"/>
              <a:t>future</a:t>
            </a:r>
            <a:r>
              <a:rPr lang="de-DE" b="1" dirty="0" smtClean="0"/>
              <a:t> </a:t>
            </a:r>
            <a:r>
              <a:rPr lang="de-DE" b="1" dirty="0" err="1" smtClean="0"/>
              <a:t>works</a:t>
            </a:r>
            <a:r>
              <a:rPr lang="de-DE" b="1" dirty="0" smtClean="0"/>
              <a:t>/ </a:t>
            </a:r>
            <a:r>
              <a:rPr lang="de-DE" b="1" dirty="0" err="1" smtClean="0"/>
              <a:t>extensions</a:t>
            </a:r>
            <a:endParaRPr lang="en-GB" b="1" dirty="0"/>
          </a:p>
        </p:txBody>
      </p:sp>
      <p:sp>
        <p:nvSpPr>
          <p:cNvPr id="2" name="Textfeld 1"/>
          <p:cNvSpPr txBox="1"/>
          <p:nvPr/>
        </p:nvSpPr>
        <p:spPr>
          <a:xfrm>
            <a:off x="1331640" y="1166834"/>
            <a:ext cx="4539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Combine </a:t>
            </a:r>
            <a:r>
              <a:rPr lang="de-DE" sz="1600" dirty="0" err="1" smtClean="0"/>
              <a:t>concept</a:t>
            </a:r>
            <a:r>
              <a:rPr lang="de-DE" sz="1600" dirty="0" smtClean="0"/>
              <a:t> </a:t>
            </a:r>
            <a:r>
              <a:rPr lang="de-DE" sz="1600" dirty="0" err="1" smtClean="0"/>
              <a:t>modelling</a:t>
            </a:r>
            <a:r>
              <a:rPr lang="de-DE" sz="1600" dirty="0" smtClean="0"/>
              <a:t> </a:t>
            </a:r>
            <a:r>
              <a:rPr lang="de-DE" sz="1600" dirty="0" err="1" smtClean="0"/>
              <a:t>with</a:t>
            </a:r>
            <a:r>
              <a:rPr lang="de-DE" sz="1600" dirty="0" smtClean="0"/>
              <a:t> </a:t>
            </a:r>
            <a:r>
              <a:rPr lang="de-DE" sz="1600" dirty="0" err="1" smtClean="0"/>
              <a:t>Geolocation</a:t>
            </a:r>
            <a:r>
              <a:rPr lang="de-DE" sz="1600" dirty="0" smtClean="0"/>
              <a:t> </a:t>
            </a:r>
            <a:r>
              <a:rPr lang="de-DE" sz="1600" dirty="0" err="1"/>
              <a:t>M</a:t>
            </a:r>
            <a:r>
              <a:rPr lang="de-DE" sz="1600" dirty="0" err="1" smtClean="0"/>
              <a:t>aps</a:t>
            </a:r>
            <a:r>
              <a:rPr lang="de-DE" sz="1600" dirty="0" smtClean="0"/>
              <a:t> </a:t>
            </a:r>
            <a:endParaRPr lang="en-GB" sz="1600" dirty="0"/>
          </a:p>
        </p:txBody>
      </p:sp>
      <p:sp>
        <p:nvSpPr>
          <p:cNvPr id="3" name="Textfeld 2"/>
          <p:cNvSpPr txBox="1"/>
          <p:nvPr/>
        </p:nvSpPr>
        <p:spPr>
          <a:xfrm>
            <a:off x="1331640" y="2101498"/>
            <a:ext cx="36390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Interaction </a:t>
            </a:r>
            <a:r>
              <a:rPr lang="de-DE" sz="1600" dirty="0" err="1" smtClean="0"/>
              <a:t>with</a:t>
            </a:r>
            <a:r>
              <a:rPr lang="de-DE" sz="1600" dirty="0" smtClean="0"/>
              <a:t> ‚</a:t>
            </a:r>
            <a:r>
              <a:rPr lang="de-DE" sz="1600" dirty="0" err="1" smtClean="0"/>
              <a:t>Openstreetmap</a:t>
            </a:r>
            <a:r>
              <a:rPr lang="de-DE" sz="1600" dirty="0" smtClean="0"/>
              <a:t>‘- API</a:t>
            </a:r>
            <a:endParaRPr lang="de-D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Import </a:t>
            </a:r>
            <a:r>
              <a:rPr lang="de-DE" sz="1600" dirty="0" err="1" smtClean="0"/>
              <a:t>data</a:t>
            </a:r>
            <a:r>
              <a:rPr lang="de-DE" sz="1600" dirty="0" smtClean="0"/>
              <a:t> (in </a:t>
            </a:r>
            <a:r>
              <a:rPr lang="de-DE" sz="1600" dirty="0" err="1" smtClean="0"/>
              <a:t>this</a:t>
            </a:r>
            <a:r>
              <a:rPr lang="de-DE" sz="1600" dirty="0" smtClean="0"/>
              <a:t> </a:t>
            </a:r>
            <a:r>
              <a:rPr lang="de-DE" sz="1600" dirty="0" err="1" smtClean="0"/>
              <a:t>case</a:t>
            </a:r>
            <a:r>
              <a:rPr lang="de-DE" sz="1600" dirty="0" smtClean="0"/>
              <a:t> open </a:t>
            </a:r>
            <a:r>
              <a:rPr lang="de-DE" sz="1600" dirty="0" err="1" smtClean="0"/>
              <a:t>data</a:t>
            </a:r>
            <a:r>
              <a:rPr lang="de-DE" sz="16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 smtClean="0"/>
              <a:t>Positioning</a:t>
            </a:r>
            <a:endParaRPr lang="de-D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 smtClean="0"/>
              <a:t>Algorithms</a:t>
            </a:r>
            <a:r>
              <a:rPr lang="de-DE" sz="1600" dirty="0" smtClean="0"/>
              <a:t> (- </a:t>
            </a:r>
            <a:r>
              <a:rPr lang="de-DE" sz="1600" dirty="0" err="1" smtClean="0"/>
              <a:t>Shortest</a:t>
            </a:r>
            <a:r>
              <a:rPr lang="de-DE" sz="1600" dirty="0" smtClean="0"/>
              <a:t> Path)</a:t>
            </a:r>
            <a:endParaRPr lang="en-GB" sz="1600" dirty="0"/>
          </a:p>
        </p:txBody>
      </p:sp>
      <p:sp>
        <p:nvSpPr>
          <p:cNvPr id="8" name="Textfeld 7"/>
          <p:cNvSpPr txBox="1"/>
          <p:nvPr/>
        </p:nvSpPr>
        <p:spPr>
          <a:xfrm>
            <a:off x="1331639" y="3876059"/>
            <a:ext cx="2197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ModelgraphRep</a:t>
            </a:r>
            <a:endParaRPr lang="de-DE" sz="1600" dirty="0" smtClean="0"/>
          </a:p>
          <a:p>
            <a:r>
              <a:rPr lang="de-DE" sz="1600" dirty="0" err="1" smtClean="0"/>
              <a:t>AdoScript</a:t>
            </a:r>
            <a:r>
              <a:rPr lang="de-DE" sz="1600" dirty="0" smtClean="0"/>
              <a:t> </a:t>
            </a:r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import</a:t>
            </a:r>
            <a:r>
              <a:rPr lang="de-DE" sz="1600" dirty="0" smtClean="0"/>
              <a:t> </a:t>
            </a:r>
            <a:r>
              <a:rPr lang="de-DE" sz="1600" dirty="0" err="1" smtClean="0"/>
              <a:t>csv</a:t>
            </a:r>
            <a:endParaRPr lang="de-DE" sz="1600" dirty="0" smtClean="0"/>
          </a:p>
        </p:txBody>
      </p:sp>
      <p:sp>
        <p:nvSpPr>
          <p:cNvPr id="13" name="Textfeld 12"/>
          <p:cNvSpPr txBox="1"/>
          <p:nvPr/>
        </p:nvSpPr>
        <p:spPr>
          <a:xfrm>
            <a:off x="1331639" y="5301208"/>
            <a:ext cx="7344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Feed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model</a:t>
            </a:r>
            <a:r>
              <a:rPr lang="de-DE" sz="1600" dirty="0" smtClean="0"/>
              <a:t> </a:t>
            </a:r>
            <a:r>
              <a:rPr lang="de-DE" sz="1600" dirty="0" err="1" smtClean="0"/>
              <a:t>with</a:t>
            </a:r>
            <a:r>
              <a:rPr lang="de-DE" sz="1600" dirty="0" smtClean="0"/>
              <a:t> </a:t>
            </a:r>
            <a:r>
              <a:rPr lang="de-DE" sz="1600" dirty="0" err="1" smtClean="0"/>
              <a:t>more</a:t>
            </a:r>
            <a:r>
              <a:rPr lang="de-DE" sz="1600" dirty="0" smtClean="0"/>
              <a:t> </a:t>
            </a:r>
            <a:r>
              <a:rPr lang="de-DE" sz="1600" dirty="0" err="1" smtClean="0"/>
              <a:t>informations</a:t>
            </a:r>
            <a:r>
              <a:rPr lang="de-DE" sz="1600" dirty="0" smtClean="0"/>
              <a:t> like </a:t>
            </a:r>
            <a:r>
              <a:rPr lang="de-DE" sz="1600" dirty="0" err="1" smtClean="0"/>
              <a:t>prices</a:t>
            </a:r>
            <a:r>
              <a:rPr lang="de-DE" sz="1600" dirty="0" smtClean="0"/>
              <a:t>, open </a:t>
            </a:r>
            <a:r>
              <a:rPr lang="de-DE" sz="1600" dirty="0" err="1" smtClean="0"/>
              <a:t>times</a:t>
            </a:r>
            <a:r>
              <a:rPr lang="de-DE" sz="1600" dirty="0" smtClean="0"/>
              <a:t>, </a:t>
            </a:r>
            <a:r>
              <a:rPr lang="de-DE" sz="1600" dirty="0" err="1" smtClean="0"/>
              <a:t>aso</a:t>
            </a:r>
            <a:endParaRPr lang="de-D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Combine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geolocation</a:t>
            </a:r>
            <a:r>
              <a:rPr lang="de-DE" sz="1600" dirty="0" smtClean="0"/>
              <a:t> </a:t>
            </a:r>
            <a:r>
              <a:rPr lang="de-DE" sz="1600" dirty="0" err="1" smtClean="0"/>
              <a:t>tool</a:t>
            </a:r>
            <a:r>
              <a:rPr lang="de-DE" sz="1600" dirty="0" smtClean="0"/>
              <a:t> </a:t>
            </a:r>
            <a:r>
              <a:rPr lang="de-DE" sz="1600" dirty="0" err="1" smtClean="0"/>
              <a:t>with</a:t>
            </a:r>
            <a:r>
              <a:rPr lang="de-DE" sz="1600" dirty="0" smtClean="0"/>
              <a:t> </a:t>
            </a:r>
            <a:r>
              <a:rPr lang="de-DE" sz="1600" dirty="0" err="1" smtClean="0"/>
              <a:t>other</a:t>
            </a:r>
            <a:r>
              <a:rPr lang="de-DE" sz="1600" dirty="0" smtClean="0"/>
              <a:t> </a:t>
            </a:r>
            <a:r>
              <a:rPr lang="de-DE" sz="1600" dirty="0" err="1" smtClean="0"/>
              <a:t>tool</a:t>
            </a:r>
            <a:r>
              <a:rPr lang="de-DE" sz="1600" dirty="0" smtClean="0"/>
              <a:t> like </a:t>
            </a:r>
            <a:r>
              <a:rPr lang="de-DE" sz="1600" dirty="0" err="1" smtClean="0"/>
              <a:t>business</a:t>
            </a:r>
            <a:r>
              <a:rPr lang="de-DE" sz="1600" dirty="0" smtClean="0"/>
              <a:t> </a:t>
            </a:r>
            <a:r>
              <a:rPr lang="de-DE" sz="1600" dirty="0" err="1" smtClean="0"/>
              <a:t>modelling</a:t>
            </a:r>
            <a:r>
              <a:rPr lang="de-DE" sz="1600" dirty="0" smtClean="0"/>
              <a:t> </a:t>
            </a:r>
            <a:r>
              <a:rPr lang="de-DE" sz="1600" dirty="0" err="1" smtClean="0"/>
              <a:t>toolkit</a:t>
            </a:r>
            <a:r>
              <a:rPr lang="de-DE" sz="1600" dirty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</a:t>
            </a:r>
            <a:r>
              <a:rPr lang="de-DE" sz="1600" dirty="0" err="1" smtClean="0"/>
              <a:t>position</a:t>
            </a:r>
            <a:r>
              <a:rPr lang="de-DE" sz="1600" dirty="0" smtClean="0"/>
              <a:t> all </a:t>
            </a:r>
            <a:r>
              <a:rPr lang="de-DE" sz="1600" dirty="0" err="1" smtClean="0"/>
              <a:t>the</a:t>
            </a:r>
            <a:r>
              <a:rPr lang="de-DE" sz="1600" dirty="0"/>
              <a:t> </a:t>
            </a:r>
            <a:r>
              <a:rPr lang="de-DE" sz="1600" dirty="0" err="1" smtClean="0"/>
              <a:t>exploitation</a:t>
            </a:r>
            <a:r>
              <a:rPr lang="de-DE" sz="1600" dirty="0" smtClean="0"/>
              <a:t> </a:t>
            </a:r>
            <a:r>
              <a:rPr lang="de-DE" sz="1600" dirty="0" err="1" smtClean="0"/>
              <a:t>assets</a:t>
            </a:r>
            <a:r>
              <a:rPr lang="de-DE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505736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Mehmet Albayrak</dc:creator>
  <cp:lastModifiedBy>malbayra</cp:lastModifiedBy>
  <cp:revision>4</cp:revision>
  <dcterms:created xsi:type="dcterms:W3CDTF">2016-07-08T10:37:35Z</dcterms:created>
  <dcterms:modified xsi:type="dcterms:W3CDTF">2016-07-13T08:21:45Z</dcterms:modified>
</cp:coreProperties>
</file>